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26527-A016-40A4-8093-6525837B2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4AFEF-7100-445F-95C2-71F65F4E6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CB292-5482-4F6E-9FA3-C0121AA9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EB770-47D6-489E-8C87-B87B7131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A1F6E-3D93-4562-A4A0-18F9482C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6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DBA27-D5DD-417B-955C-153A4CB73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90C28-E163-41FF-8A45-4DA4CE47E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497BD-949A-4F3C-BFF3-D09732A5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7F6A6-2B11-4E0C-BF3F-1CCD66372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5CA23-F458-4F6A-AC03-20BF45E0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4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25A02B-BA57-4B62-9B12-6F962FF29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33F2F-DAB5-4298-93DC-E1EB7C620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B558-7DF1-4544-AC8A-4AB31ABA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42F84-ED1E-4E57-BECA-85D9D4C6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25026-6E5C-40A4-BBE8-FD6841B46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3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984F-47C1-48BA-A8D1-BD27A239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9A8E2-61BE-436B-9EC9-EF0B3073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7FF2B-4E7D-45A0-A06A-E12AB482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C81B9-0426-47DD-9DF8-FDD94762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BF-999C-4A47-8859-932B304F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2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72A8-434E-4011-B701-37AA6E64A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E923A-C1C2-4A6A-82DB-B186C6AE2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4E38E-5E17-4A75-A29F-137A9A63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BB8EB-F920-40A3-9855-5F57FBE1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8AD23-D6E5-464A-AB25-E47A88B9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4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63541-ABA3-4E9F-95AF-0606D293D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0EC1D-42A0-4A93-8440-18025EF43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12AA5-A7A4-4642-8329-611E782AE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EA79C-A37A-4B4D-B7B2-7C656EDB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B5709-0C87-4A9E-AD54-1C791595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5F2AD-D60C-4603-9E77-C8B4EB04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1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5D243-9BEA-4593-9BD4-A485702C5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1DBC8-0531-4E31-A196-ED23EBB33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B3F67-AD8A-4860-90D3-3165E6DA8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8897D-AB30-47C7-8544-75C6BFF13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F90B6-244E-4DDA-9DA6-441A0B1FE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FB8BD3-E2C2-4606-AC9A-03986260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477609-BCCC-4CE1-A8A9-7A0E0742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ACEB0A-CD99-4601-A50E-2D32F91C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1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6DE8-4485-4516-848C-413A3446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800278-1882-4775-BE92-2C3CD5CE5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A6E95-4FEF-437B-BC56-D14F6AD0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B54A0-D332-458E-A686-99FFD3D34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2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EEFDA-AD92-4F25-AAC2-03092133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5ADD45-63D4-40B5-B17E-224026CB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E1E97-924C-48CB-A5B5-3E118914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5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0096D-1699-4E75-9BA5-A452DC138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2D8D1-2ECA-4A5A-8DC2-4B714206A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8CF35-C1C0-4368-9032-F0F9FDEF2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BEA92-3D94-4396-B548-47AB1573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68841-A5C0-4BBF-9B0A-E30B9EBE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BF3CE-2EB4-4B0B-9D55-48473C15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8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FC639-AF65-4231-996A-B1E484C5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B62EA-E108-45C9-9FF6-F32020D1A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58712-1E5E-494E-BABE-98CBF35F5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21D3A-FB4C-42A6-99C6-EDC67E04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8943C-4B3B-4154-90EA-CF5F16AB9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D8CB7-A00D-4A61-A2D3-6F019DBE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9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83FDA-6989-4CC6-82D0-E5DFABE6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12545-1E86-488D-BE3E-331572597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9172B-C56F-4D31-8E8A-DF6BA8D32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E5F0-8521-43B5-9912-578D5EC349E7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28904-7A57-4F69-9EB5-87F1C5207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3D6F8-B667-4379-AC03-CAC6DCDCB1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4F32-0FF7-4F70-851E-2C33FDAAC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D42A-689B-4999-872D-76BF9AC693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B3214-3AD2-4F2D-A818-11F71ABAE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E3D97E1A-4C45-4613-8968-2D3D4E05B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3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74B9-2763-436D-B600-8EDAE1527A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C59F7-5814-407A-BED0-7494299B1E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sitting on a rock&#10;&#10;Description automatically generated with low confidence">
            <a:extLst>
              <a:ext uri="{FF2B5EF4-FFF2-40B4-BE49-F238E27FC236}">
                <a16:creationId xmlns:a16="http://schemas.microsoft.com/office/drawing/2014/main" id="{7BC43735-3453-4082-8F08-5344758E8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6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1F03-48BE-498E-9980-2A702CBF2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picture containing building, brick, standing, stone&#10;&#10;Description automatically generated">
            <a:extLst>
              <a:ext uri="{FF2B5EF4-FFF2-40B4-BE49-F238E27FC236}">
                <a16:creationId xmlns:a16="http://schemas.microsoft.com/office/drawing/2014/main" id="{E7669ABC-35EC-4814-8300-5F0E952B5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369891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15691-155D-43D5-9697-D3B2D3B85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person, nature&#10;&#10;Description automatically generated">
            <a:extLst>
              <a:ext uri="{FF2B5EF4-FFF2-40B4-BE49-F238E27FC236}">
                <a16:creationId xmlns:a16="http://schemas.microsoft.com/office/drawing/2014/main" id="{D51CF355-2EEF-4FE0-A90D-2A89D97C3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2668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Lucija Žužul</dc:creator>
  <cp:lastModifiedBy>Lucija Žužul</cp:lastModifiedBy>
  <cp:revision>1</cp:revision>
  <dcterms:created xsi:type="dcterms:W3CDTF">2021-11-10T23:26:48Z</dcterms:created>
  <dcterms:modified xsi:type="dcterms:W3CDTF">2021-11-10T23:31:01Z</dcterms:modified>
</cp:coreProperties>
</file>